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61" r:id="rId7"/>
    <p:sldId id="257" r:id="rId8"/>
    <p:sldId id="258" r:id="rId9"/>
    <p:sldId id="260" r:id="rId10"/>
    <p:sldId id="274" r:id="rId11"/>
    <p:sldId id="263" r:id="rId12"/>
    <p:sldId id="272" r:id="rId13"/>
    <p:sldId id="275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5677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3422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361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702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11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848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88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563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7316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742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445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495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55272" y="2215342"/>
            <a:ext cx="7481455" cy="2427315"/>
          </a:xfrm>
        </p:spPr>
        <p:txBody>
          <a:bodyPr>
            <a:normAutofit/>
          </a:bodyPr>
          <a:lstStyle/>
          <a:p>
            <a:r>
              <a:rPr lang="nl-NL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</a:t>
            </a:r>
            <a:br>
              <a:rPr lang="nl-NL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voornemens</a:t>
            </a:r>
            <a:endParaRPr lang="nl-NL" sz="8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7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89066" y="3739801"/>
            <a:ext cx="3616567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praat erover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9310" y="2799020"/>
            <a:ext cx="4604120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focus op je doel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9066" y="1007356"/>
            <a:ext cx="5406588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bereid je goed voor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47501" y="4828510"/>
            <a:ext cx="3882044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deel je succes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89066" y="307028"/>
            <a:ext cx="1268130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Tips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59" y="1167134"/>
            <a:ext cx="4770001" cy="5145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990" y="1281823"/>
            <a:ext cx="4773582" cy="5145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0" y="1295443"/>
            <a:ext cx="4770001" cy="5145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28" y="1396648"/>
            <a:ext cx="4770001" cy="5145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32" y="498804"/>
            <a:ext cx="5725197" cy="6175691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84500" y="2031169"/>
            <a:ext cx="7042265" cy="770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eem kleine doelstellingen!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085266" y="328673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Geef niet op!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0" y="1048340"/>
            <a:ext cx="4410535" cy="475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00" y="1193089"/>
            <a:ext cx="4410607" cy="4757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5" y="576936"/>
            <a:ext cx="3363750" cy="2731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5" y="4274263"/>
            <a:ext cx="3195000" cy="2255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" y="3805023"/>
            <a:ext cx="2778750" cy="2380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37638" y="5782578"/>
            <a:ext cx="7340137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Totdat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 succes hebt!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" y="590686"/>
            <a:ext cx="2913750" cy="2232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6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7625" y="2763541"/>
            <a:ext cx="4585722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samen één doel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4007" y="1398432"/>
            <a:ext cx="8638310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kies samen een goed voornemen!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97625" y="307028"/>
            <a:ext cx="5986550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Werken met het schrift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7625" y="4128649"/>
            <a:ext cx="607798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chrijf dit in het schrift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46" y="2215447"/>
            <a:ext cx="3132116" cy="4438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6746" y="2215447"/>
            <a:ext cx="3151801" cy="4458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60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007" y="380452"/>
            <a:ext cx="11380124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Voorbeelden van goede voornemens!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18" y="2532391"/>
            <a:ext cx="2587500" cy="90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6" y="2020950"/>
            <a:ext cx="4522500" cy="10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43" y="1395238"/>
            <a:ext cx="6176251" cy="940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7" y="3963475"/>
            <a:ext cx="6446251" cy="657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53" y="5356560"/>
            <a:ext cx="5625001" cy="1099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6" y="4478453"/>
            <a:ext cx="4095000" cy="47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4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75811" y="4764873"/>
            <a:ext cx="6676506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vertel het aan anderen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7478" y="822039"/>
            <a:ext cx="8638310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kies nu zelf een goed voornemen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5440" y="2671747"/>
            <a:ext cx="607798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chrijf het in het schrift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86" y="2264296"/>
            <a:ext cx="3056805" cy="4331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34" y="2271982"/>
            <a:ext cx="3051381" cy="4323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9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5" y="2603236"/>
            <a:ext cx="3116250" cy="589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7" y="2182295"/>
            <a:ext cx="3768750" cy="464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50" y="3220668"/>
            <a:ext cx="2877042" cy="720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26" y="3329652"/>
            <a:ext cx="2103750" cy="6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5" y="5995906"/>
            <a:ext cx="2878925" cy="297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76" y="4176990"/>
            <a:ext cx="3341250" cy="430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" y="3570434"/>
            <a:ext cx="3082500" cy="827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92" y="4761938"/>
            <a:ext cx="3037500" cy="40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64" y="5478500"/>
            <a:ext cx="2396250" cy="88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92" y="6065708"/>
            <a:ext cx="2431550" cy="259194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66007" y="380452"/>
            <a:ext cx="11380124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Voorbeelden van goede voornemens!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2" y="1842295"/>
            <a:ext cx="2160000" cy="804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76" y="1641590"/>
            <a:ext cx="4703168" cy="210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83526" y="2904534"/>
            <a:ext cx="5491943" cy="1525385"/>
          </a:xfrm>
        </p:spPr>
        <p:txBody>
          <a:bodyPr>
            <a:normAutofit/>
          </a:bodyPr>
          <a:lstStyle/>
          <a:p>
            <a:r>
              <a:rPr lang="nl-NL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ucces!</a:t>
            </a:r>
            <a:endParaRPr lang="nl-NL" sz="96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57311" y="814646"/>
            <a:ext cx="9673678" cy="1942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Veel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plezier met het bedenken en ... vooral veel succes met het bereiken </a:t>
            </a:r>
          </a:p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van je goede 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voornemen!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6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5" y="2617929"/>
            <a:ext cx="9450001" cy="3944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9834" y="1898262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gestrest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28210" y="1898261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relaxt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6831" y="1905515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van ongezond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6782" y="1905515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gezond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26" y="3037808"/>
            <a:ext cx="8198712" cy="3315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206" y="1807402"/>
            <a:ext cx="5178830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van niet uitgerust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3242" y="1831758"/>
            <a:ext cx="4785362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uitgerust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58" y="2709893"/>
            <a:ext cx="5703751" cy="3490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3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1207" y="1822133"/>
            <a:ext cx="4681818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onvoldoende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28951" y="1808841"/>
            <a:ext cx="4228407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voldoende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95" y="3000894"/>
            <a:ext cx="9031382" cy="3267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7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5636" y="344974"/>
            <a:ext cx="4062152" cy="121365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Wanneer: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626" y="4816801"/>
            <a:ext cx="457981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het nieuwe jaar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388" y="3247780"/>
            <a:ext cx="453404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na een vakantie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8773" y="1785989"/>
            <a:ext cx="4596938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een nieuwe start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72" y="1179185"/>
            <a:ext cx="6725281" cy="1899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20" y="1558633"/>
            <a:ext cx="2936250" cy="3071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66" y="2289012"/>
            <a:ext cx="450000" cy="14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61" y="2359101"/>
            <a:ext cx="1113750" cy="2674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12" y="3717012"/>
            <a:ext cx="2981250" cy="2425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09" y="636181"/>
            <a:ext cx="2081516" cy="2017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3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9619" y="1418706"/>
            <a:ext cx="270717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ezelf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87240" y="1418706"/>
            <a:ext cx="2335876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samen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33558" y="1418706"/>
            <a:ext cx="270717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 groep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29393" y="340192"/>
            <a:ext cx="10133214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Een goed voornemen voor: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8" y="3136420"/>
            <a:ext cx="2985249" cy="30382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8" y="3143404"/>
            <a:ext cx="5908906" cy="3085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2" y="2261773"/>
            <a:ext cx="10829667" cy="4465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9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11570" y="364331"/>
            <a:ext cx="2219748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 ...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0284" y="1396357"/>
            <a:ext cx="362459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is je doel?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5459" y="2428383"/>
            <a:ext cx="450127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wil je bereiken?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2" y="273744"/>
            <a:ext cx="2306250" cy="51906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11570" y="3460409"/>
            <a:ext cx="682695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moet je ervoor doen?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59806" y="4492435"/>
            <a:ext cx="558895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is het voordeel?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30777" y="5524460"/>
            <a:ext cx="4791495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is de beloning?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9" y="1873740"/>
            <a:ext cx="1905911" cy="2112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54">
            <a:off x="7711561" y="1911559"/>
            <a:ext cx="2670803" cy="901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21">
            <a:off x="7629364" y="2595421"/>
            <a:ext cx="2670801" cy="901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272">
            <a:off x="7968666" y="1516963"/>
            <a:ext cx="2670803" cy="9019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309">
            <a:off x="7832313" y="1611763"/>
            <a:ext cx="2670803" cy="901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579">
            <a:off x="7513696" y="2278923"/>
            <a:ext cx="2670803" cy="901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6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2426" y="248047"/>
            <a:ext cx="5935287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Denk eerst goed na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8768" y="4323307"/>
            <a:ext cx="4600912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een goed idee!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68" y="1143883"/>
            <a:ext cx="3166451" cy="3814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62" y="1158289"/>
            <a:ext cx="3437861" cy="39841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74687" y="1538145"/>
            <a:ext cx="5809239" cy="770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hoe bereik je je doel?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7682" y="2401419"/>
            <a:ext cx="5460106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wie kan je helpen?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753" y="3404469"/>
            <a:ext cx="580923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hoeveel tijd neem je?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68" y="813258"/>
            <a:ext cx="3334467" cy="467419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73148" y="5279389"/>
            <a:ext cx="4600912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chrijf het op!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2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6" grpId="0"/>
      <p:bldP spid="1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211</Words>
  <Application>Microsoft Office PowerPoint</Application>
  <PresentationFormat>Aangepast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 Theme</vt:lpstr>
      <vt:lpstr>Goede  voornemens</vt:lpstr>
      <vt:lpstr>Dia 2</vt:lpstr>
      <vt:lpstr>Dia 3</vt:lpstr>
      <vt:lpstr>Dia 4</vt:lpstr>
      <vt:lpstr>Dia 5</vt:lpstr>
      <vt:lpstr>Wanneer: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succes!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  voornemens</dc:title>
  <dc:creator>Gebruiker</dc:creator>
  <cp:lastModifiedBy>Gebruiker</cp:lastModifiedBy>
  <cp:revision>111</cp:revision>
  <dcterms:created xsi:type="dcterms:W3CDTF">2017-11-03T13:44:52Z</dcterms:created>
  <dcterms:modified xsi:type="dcterms:W3CDTF">2022-06-11T15:01:50Z</dcterms:modified>
</cp:coreProperties>
</file>