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98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97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99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302" r:id="rId4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-102" y="-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1F51-9FA2-4F3F-82ED-C1E514868825}" type="datetimeFigureOut">
              <a:rPr lang="nl-NL" smtClean="0"/>
              <a:pPr/>
              <a:t>9-9-2020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28A75-579A-4C66-BAC8-8D18D3641570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879493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1F51-9FA2-4F3F-82ED-C1E514868825}" type="datetimeFigureOut">
              <a:rPr lang="nl-NL" smtClean="0"/>
              <a:pPr/>
              <a:t>9-9-2020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28A75-579A-4C66-BAC8-8D18D3641570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498874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1F51-9FA2-4F3F-82ED-C1E514868825}" type="datetimeFigureOut">
              <a:rPr lang="nl-NL" smtClean="0"/>
              <a:pPr/>
              <a:t>9-9-2020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28A75-579A-4C66-BAC8-8D18D3641570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691720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1F51-9FA2-4F3F-82ED-C1E514868825}" type="datetimeFigureOut">
              <a:rPr lang="nl-NL" smtClean="0"/>
              <a:pPr/>
              <a:t>9-9-2020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28A75-579A-4C66-BAC8-8D18D3641570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4009949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1F51-9FA2-4F3F-82ED-C1E514868825}" type="datetimeFigureOut">
              <a:rPr lang="nl-NL" smtClean="0"/>
              <a:pPr/>
              <a:t>9-9-2020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28A75-579A-4C66-BAC8-8D18D3641570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366161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1F51-9FA2-4F3F-82ED-C1E514868825}" type="datetimeFigureOut">
              <a:rPr lang="nl-NL" smtClean="0"/>
              <a:pPr/>
              <a:t>9-9-2020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28A75-579A-4C66-BAC8-8D18D3641570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536000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1F51-9FA2-4F3F-82ED-C1E514868825}" type="datetimeFigureOut">
              <a:rPr lang="nl-NL" smtClean="0"/>
              <a:pPr/>
              <a:t>9-9-2020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28A75-579A-4C66-BAC8-8D18D3641570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767874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1F51-9FA2-4F3F-82ED-C1E514868825}" type="datetimeFigureOut">
              <a:rPr lang="nl-NL" smtClean="0"/>
              <a:pPr/>
              <a:t>9-9-2020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28A75-579A-4C66-BAC8-8D18D3641570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358435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1F51-9FA2-4F3F-82ED-C1E514868825}" type="datetimeFigureOut">
              <a:rPr lang="nl-NL" smtClean="0"/>
              <a:pPr/>
              <a:t>9-9-2020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28A75-579A-4C66-BAC8-8D18D3641570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16518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1F51-9FA2-4F3F-82ED-C1E514868825}" type="datetimeFigureOut">
              <a:rPr lang="nl-NL" smtClean="0"/>
              <a:pPr/>
              <a:t>9-9-2020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28A75-579A-4C66-BAC8-8D18D3641570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875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1F51-9FA2-4F3F-82ED-C1E514868825}" type="datetimeFigureOut">
              <a:rPr lang="nl-NL" smtClean="0"/>
              <a:pPr/>
              <a:t>9-9-2020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28A75-579A-4C66-BAC8-8D18D3641570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107338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11F51-9FA2-4F3F-82ED-C1E514868825}" type="datetimeFigureOut">
              <a:rPr lang="nl-NL" smtClean="0"/>
              <a:pPr/>
              <a:t>9-9-2020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28A75-579A-4C66-BAC8-8D18D3641570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339715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wmf"/><Relationship Id="rId4" Type="http://schemas.openxmlformats.org/officeDocument/2006/relationships/image" Target="../media/image47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321599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4535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427"/>
    </mc:Choice>
    <mc:Fallback>
      <p:transition spd="slow" advTm="3427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7665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676"/>
    </mc:Choice>
    <mc:Fallback>
      <p:transition spd="slow" advTm="9676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279847" cy="692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6016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973"/>
    </mc:Choice>
    <mc:Fallback>
      <p:transition spd="slow" advTm="6973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265104" cy="691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0371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1608"/>
    </mc:Choice>
    <mc:Fallback>
      <p:transition spd="slow" advTm="11608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292122" cy="693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4044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2262"/>
    </mc:Choice>
    <mc:Fallback>
      <p:transition spd="slow" advTm="12262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699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361"/>
    </mc:Choice>
    <mc:Fallback>
      <p:transition spd="slow" advTm="736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277383" cy="692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0633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828"/>
    </mc:Choice>
    <mc:Fallback>
      <p:transition spd="slow" advTm="8828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294589" cy="693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4586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141"/>
    </mc:Choice>
    <mc:Fallback>
      <p:transition spd="slow" advTm="814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338814" cy="695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7123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537"/>
    </mc:Choice>
    <mc:Fallback>
      <p:transition spd="slow" advTm="7537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279847" cy="692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5433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907"/>
    </mc:Choice>
    <mc:Fallback>
      <p:transition spd="slow" advTm="5907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292122" cy="693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2656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6663"/>
    </mc:Choice>
    <mc:Fallback>
      <p:transition spd="slow" advTm="16663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3969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209"/>
    </mc:Choice>
    <mc:Fallback>
      <p:transition spd="slow" advTm="4209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58189"/>
            <a:ext cx="12265104" cy="691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6909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489"/>
    </mc:Choice>
    <mc:Fallback>
      <p:transition spd="slow" advTm="8489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309329" cy="694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0592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173"/>
    </mc:Choice>
    <mc:Fallback>
      <p:transition spd="slow" advTm="7173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277898" cy="692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9081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130"/>
    </mc:Choice>
    <mc:Fallback>
      <p:transition spd="slow" advTm="1013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279847" cy="692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9230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993"/>
    </mc:Choice>
    <mc:Fallback>
      <p:transition spd="slow" advTm="6993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294589" cy="693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2755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894"/>
    </mc:Choice>
    <mc:Fallback>
      <p:transition spd="slow" advTm="7894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277383" cy="692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630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115"/>
    </mc:Choice>
    <mc:Fallback>
      <p:transition spd="slow" advTm="10115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321599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8076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1543"/>
    </mc:Choice>
    <mc:Fallback>
      <p:transition spd="slow" advTm="11543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265104" cy="691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0629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3241"/>
    </mc:Choice>
    <mc:Fallback>
      <p:transition spd="slow" advTm="13241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309329" cy="694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273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5814"/>
    </mc:Choice>
    <mc:Fallback>
      <p:transition spd="slow" advTm="15814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324071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6344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4460"/>
    </mc:Choice>
    <mc:Fallback>
      <p:transition spd="slow" advTm="2446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9172"/>
            <a:ext cx="12293646" cy="693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611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114"/>
    </mc:Choice>
    <mc:Fallback>
      <p:transition spd="slow" advTm="4114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265104" cy="691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5705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69"/>
    </mc:Choice>
    <mc:Fallback>
      <p:transition spd="slow" advTm="10069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309329" cy="694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88512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112"/>
    </mc:Choice>
    <mc:Fallback>
      <p:transition spd="slow" advTm="8112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"/>
            <a:ext cx="12294589" cy="693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2794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467"/>
    </mc:Choice>
    <mc:Fallback>
      <p:transition spd="slow" advTm="7467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324071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38105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1238"/>
    </mc:Choice>
    <mc:Fallback>
      <p:transition spd="slow" advTm="11238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265104" cy="691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3981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557"/>
    </mc:Choice>
    <mc:Fallback>
      <p:transition spd="slow" advTm="8557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309329" cy="694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7831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527"/>
    </mc:Choice>
    <mc:Fallback>
      <p:transition spd="slow" advTm="9527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"/>
            <a:ext cx="12309329" cy="694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8260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1536"/>
    </mc:Choice>
    <mc:Fallback>
      <p:transition spd="slow" advTm="31536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306860" cy="694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0168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317"/>
    </mc:Choice>
    <mc:Fallback>
      <p:transition spd="slow" advTm="8317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3589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139"/>
    </mc:Choice>
    <mc:Fallback>
      <p:transition spd="slow" advTm="7139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309329" cy="694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5009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259"/>
    </mc:Choice>
    <mc:Fallback>
      <p:transition spd="slow" advTm="6259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306860" cy="694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9373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83"/>
    </mc:Choice>
    <mc:Fallback>
      <p:transition spd="slow" advTm="4083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265104" cy="691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0891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967"/>
    </mc:Choice>
    <mc:Fallback>
      <p:transition spd="slow" advTm="6967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277383" cy="692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7164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396"/>
    </mc:Choice>
    <mc:Fallback>
      <p:transition spd="slow" advTm="7396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279847" cy="692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6006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816"/>
    </mc:Choice>
    <mc:Fallback>
      <p:transition spd="slow" advTm="10816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309329" cy="694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6270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685"/>
    </mc:Choice>
    <mc:Fallback>
      <p:transition spd="slow" advTm="6685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279847" cy="692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2950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2228"/>
    </mc:Choice>
    <mc:Fallback>
      <p:transition spd="slow" advTm="12228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261273" cy="69140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67630" y="3604035"/>
            <a:ext cx="7419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>
                <a:solidFill>
                  <a:schemeClr val="bg1"/>
                </a:solidFill>
              </a:rPr>
              <a:t>Rechtenvrij </a:t>
            </a:r>
            <a:r>
              <a:rPr lang="nl-NL" sz="1400" dirty="0" smtClean="0">
                <a:solidFill>
                  <a:schemeClr val="bg1"/>
                </a:solidFill>
              </a:rPr>
              <a:t>kopiëren geldt </a:t>
            </a:r>
            <a:r>
              <a:rPr lang="nl-NL" sz="1400" dirty="0">
                <a:solidFill>
                  <a:schemeClr val="bg1"/>
                </a:solidFill>
              </a:rPr>
              <a:t>alleen voor leden van DMS educatief.</a:t>
            </a:r>
          </a:p>
          <a:p>
            <a:pPr algn="ctr"/>
            <a:r>
              <a:rPr lang="nl-NL" sz="1400" dirty="0">
                <a:solidFill>
                  <a:schemeClr val="bg1"/>
                </a:solidFill>
              </a:rPr>
              <a:t>Voor </a:t>
            </a:r>
            <a:r>
              <a:rPr lang="nl-NL" sz="1400" dirty="0" smtClean="0">
                <a:solidFill>
                  <a:schemeClr val="bg1"/>
                </a:solidFill>
              </a:rPr>
              <a:t>niet-leden gelden </a:t>
            </a:r>
            <a:r>
              <a:rPr lang="nl-NL" sz="1400" dirty="0">
                <a:solidFill>
                  <a:schemeClr val="bg1"/>
                </a:solidFill>
              </a:rPr>
              <a:t>onze rechten van copyright.</a:t>
            </a:r>
            <a:endParaRPr lang="nl-NL" sz="1400" dirty="0" smtClean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91403" y="4501490"/>
            <a:ext cx="6346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 smtClean="0">
                <a:solidFill>
                  <a:schemeClr val="bg1"/>
                </a:solidFill>
              </a:rPr>
              <a:t>Deze rechten </a:t>
            </a:r>
            <a:r>
              <a:rPr lang="nl-NL" sz="1400" dirty="0">
                <a:solidFill>
                  <a:schemeClr val="bg1"/>
                </a:solidFill>
              </a:rPr>
              <a:t>gelden </a:t>
            </a:r>
            <a:r>
              <a:rPr lang="nl-NL" sz="1400" dirty="0" smtClean="0">
                <a:solidFill>
                  <a:schemeClr val="bg1"/>
                </a:solidFill>
              </a:rPr>
              <a:t>voor alle </a:t>
            </a:r>
            <a:r>
              <a:rPr lang="nl-NL" sz="1400" dirty="0">
                <a:solidFill>
                  <a:schemeClr val="bg1"/>
                </a:solidFill>
              </a:rPr>
              <a:t>aangeschafte producten van DMS </a:t>
            </a:r>
            <a:r>
              <a:rPr lang="nl-NL" sz="1400" dirty="0" smtClean="0">
                <a:solidFill>
                  <a:schemeClr val="bg1"/>
                </a:solidFill>
              </a:rPr>
              <a:t>educatief.</a:t>
            </a:r>
            <a:endParaRPr lang="nl-NL" sz="1400" dirty="0">
              <a:solidFill>
                <a:schemeClr val="bg1"/>
              </a:solidFill>
            </a:endParaRPr>
          </a:p>
          <a:p>
            <a:pPr algn="ctr"/>
            <a:r>
              <a:rPr lang="nl-NL" sz="1400" dirty="0">
                <a:solidFill>
                  <a:schemeClr val="bg1"/>
                </a:solidFill>
              </a:rPr>
              <a:t>Lesboekjes - downloads -</a:t>
            </a:r>
            <a:r>
              <a:rPr lang="nl-NL" sz="1400" dirty="0" smtClean="0">
                <a:solidFill>
                  <a:schemeClr val="bg1"/>
                </a:solidFill>
              </a:rPr>
              <a:t> PowerPoint - </a:t>
            </a:r>
            <a:r>
              <a:rPr lang="nl-NL" sz="1400" dirty="0">
                <a:solidFill>
                  <a:schemeClr val="bg1"/>
                </a:solidFill>
              </a:rPr>
              <a:t>etc.</a:t>
            </a:r>
            <a:endParaRPr lang="nl-NL" sz="1400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49379" y="4932801"/>
            <a:ext cx="102847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NL" sz="1400" dirty="0">
              <a:solidFill>
                <a:srgbClr val="E4D2F2"/>
              </a:solidFill>
            </a:endParaRPr>
          </a:p>
          <a:p>
            <a:pPr algn="ctr"/>
            <a:r>
              <a:rPr lang="nl-NL" sz="1400" dirty="0">
                <a:solidFill>
                  <a:schemeClr val="bg1"/>
                </a:solidFill>
              </a:rPr>
              <a:t>Copyright voor leden geeft u als school de mogelijkheid</a:t>
            </a:r>
          </a:p>
          <a:p>
            <a:pPr algn="ctr"/>
            <a:r>
              <a:rPr lang="nl-NL" sz="1400" dirty="0">
                <a:solidFill>
                  <a:schemeClr val="bg1"/>
                </a:solidFill>
              </a:rPr>
              <a:t>delen of complete lessen (methode) te </a:t>
            </a:r>
            <a:r>
              <a:rPr lang="nl-NL" sz="1400" dirty="0" smtClean="0">
                <a:solidFill>
                  <a:schemeClr val="bg1"/>
                </a:solidFill>
              </a:rPr>
              <a:t>kopi</a:t>
            </a:r>
            <a:r>
              <a:rPr lang="nl-NL" sz="1400" dirty="0">
                <a:solidFill>
                  <a:schemeClr val="bg1"/>
                </a:solidFill>
              </a:rPr>
              <a:t>ë</a:t>
            </a:r>
            <a:r>
              <a:rPr lang="nl-NL" sz="1400" dirty="0" smtClean="0">
                <a:solidFill>
                  <a:schemeClr val="bg1"/>
                </a:solidFill>
              </a:rPr>
              <a:t>ren </a:t>
            </a:r>
            <a:r>
              <a:rPr lang="nl-NL" sz="1400" dirty="0">
                <a:solidFill>
                  <a:schemeClr val="bg1"/>
                </a:solidFill>
              </a:rPr>
              <a:t>voor al </a:t>
            </a:r>
            <a:r>
              <a:rPr lang="nl-NL" sz="1400" dirty="0" smtClean="0">
                <a:solidFill>
                  <a:schemeClr val="bg1"/>
                </a:solidFill>
              </a:rPr>
              <a:t>uw </a:t>
            </a:r>
            <a:r>
              <a:rPr lang="nl-NL" sz="1400" dirty="0">
                <a:solidFill>
                  <a:schemeClr val="bg1"/>
                </a:solidFill>
              </a:rPr>
              <a:t>leerlingen.</a:t>
            </a:r>
          </a:p>
          <a:p>
            <a:pPr algn="ctr"/>
            <a:r>
              <a:rPr lang="nl-NL" sz="1400" dirty="0">
                <a:solidFill>
                  <a:schemeClr val="bg1"/>
                </a:solidFill>
              </a:rPr>
              <a:t>U mag dan rechtenvrij gebruikmaken van al het werk van DMS educatief.</a:t>
            </a:r>
          </a:p>
          <a:p>
            <a:pPr algn="ctr"/>
            <a:r>
              <a:rPr lang="nl-NL" sz="1400" dirty="0">
                <a:solidFill>
                  <a:schemeClr val="bg1"/>
                </a:solidFill>
              </a:rPr>
              <a:t>U heeft dan ook de mogelijkheid </a:t>
            </a:r>
            <a:r>
              <a:rPr lang="nl-NL" sz="1400" dirty="0" smtClean="0">
                <a:solidFill>
                  <a:schemeClr val="bg1"/>
                </a:solidFill>
              </a:rPr>
              <a:t>om PowerPoint-lessen </a:t>
            </a:r>
            <a:r>
              <a:rPr lang="nl-NL" sz="1400" dirty="0">
                <a:solidFill>
                  <a:schemeClr val="bg1"/>
                </a:solidFill>
              </a:rPr>
              <a:t>aan te passen of te </a:t>
            </a:r>
            <a:r>
              <a:rPr lang="nl-NL" sz="1400" dirty="0" smtClean="0">
                <a:solidFill>
                  <a:schemeClr val="bg1"/>
                </a:solidFill>
              </a:rPr>
              <a:t>combineren, </a:t>
            </a:r>
            <a:br>
              <a:rPr lang="nl-NL" sz="1400" dirty="0" smtClean="0">
                <a:solidFill>
                  <a:schemeClr val="bg1"/>
                </a:solidFill>
              </a:rPr>
            </a:br>
            <a:r>
              <a:rPr lang="nl-NL" sz="1400" dirty="0" smtClean="0">
                <a:solidFill>
                  <a:schemeClr val="bg1"/>
                </a:solidFill>
              </a:rPr>
              <a:t>zodat deze geschikt zijn voor uw eigen groep of hun niveau.</a:t>
            </a:r>
          </a:p>
          <a:p>
            <a:pPr algn="ctr"/>
            <a:r>
              <a:rPr lang="nl-NL" sz="1400" dirty="0" smtClean="0">
                <a:solidFill>
                  <a:schemeClr val="bg1"/>
                </a:solidFill>
              </a:rPr>
              <a:t>Bent u onzeker </a:t>
            </a:r>
            <a:r>
              <a:rPr lang="nl-NL" sz="1400" dirty="0">
                <a:solidFill>
                  <a:schemeClr val="bg1"/>
                </a:solidFill>
              </a:rPr>
              <a:t>of u iets mag </a:t>
            </a:r>
            <a:r>
              <a:rPr lang="nl-NL" sz="1400" dirty="0" smtClean="0">
                <a:solidFill>
                  <a:schemeClr val="bg1"/>
                </a:solidFill>
              </a:rPr>
              <a:t>kopi</a:t>
            </a:r>
            <a:r>
              <a:rPr lang="nl-NL" sz="1400" dirty="0">
                <a:solidFill>
                  <a:schemeClr val="bg1"/>
                </a:solidFill>
              </a:rPr>
              <a:t>ë</a:t>
            </a:r>
            <a:r>
              <a:rPr lang="nl-NL" sz="1400" dirty="0" smtClean="0">
                <a:solidFill>
                  <a:schemeClr val="bg1"/>
                </a:solidFill>
              </a:rPr>
              <a:t>ren </a:t>
            </a:r>
            <a:r>
              <a:rPr lang="nl-NL" sz="1400" dirty="0">
                <a:solidFill>
                  <a:schemeClr val="bg1"/>
                </a:solidFill>
              </a:rPr>
              <a:t>of </a:t>
            </a:r>
            <a:r>
              <a:rPr lang="nl-NL" sz="1400" dirty="0" smtClean="0">
                <a:solidFill>
                  <a:schemeClr val="bg1"/>
                </a:solidFill>
              </a:rPr>
              <a:t>weet u niet zeker of uw </a:t>
            </a:r>
            <a:r>
              <a:rPr lang="nl-NL" sz="1400" dirty="0">
                <a:solidFill>
                  <a:schemeClr val="bg1"/>
                </a:solidFill>
              </a:rPr>
              <a:t>school lid </a:t>
            </a:r>
            <a:r>
              <a:rPr lang="nl-NL" sz="1400" dirty="0" smtClean="0">
                <a:solidFill>
                  <a:schemeClr val="bg1"/>
                </a:solidFill>
              </a:rPr>
              <a:t>is? Neem dan gerust </a:t>
            </a:r>
            <a:r>
              <a:rPr lang="nl-NL" sz="1400" dirty="0">
                <a:solidFill>
                  <a:schemeClr val="bg1"/>
                </a:solidFill>
              </a:rPr>
              <a:t>contact met ons op.</a:t>
            </a:r>
          </a:p>
          <a:p>
            <a:pPr algn="ctr"/>
            <a:r>
              <a:rPr lang="nl-NL" sz="1400" dirty="0">
                <a:solidFill>
                  <a:schemeClr val="bg1"/>
                </a:solidFill>
              </a:rPr>
              <a:t>Voor goede doelen zijn wij vaak bereid u de </a:t>
            </a:r>
            <a:r>
              <a:rPr lang="nl-NL" sz="1400" dirty="0" smtClean="0">
                <a:solidFill>
                  <a:schemeClr val="bg1"/>
                </a:solidFill>
              </a:rPr>
              <a:t>rechten </a:t>
            </a:r>
            <a:r>
              <a:rPr lang="nl-NL" sz="1400" dirty="0">
                <a:solidFill>
                  <a:schemeClr val="bg1"/>
                </a:solidFill>
              </a:rPr>
              <a:t>te </a:t>
            </a:r>
            <a:r>
              <a:rPr lang="nl-NL" sz="1400" dirty="0" smtClean="0">
                <a:solidFill>
                  <a:schemeClr val="bg1"/>
                </a:solidFill>
              </a:rPr>
              <a:t>verlenen. U </a:t>
            </a:r>
            <a:r>
              <a:rPr lang="nl-NL" sz="1400" dirty="0">
                <a:solidFill>
                  <a:schemeClr val="bg1"/>
                </a:solidFill>
              </a:rPr>
              <a:t>hoeft dit alleen maar netjes van </a:t>
            </a:r>
            <a:r>
              <a:rPr lang="nl-NL" sz="1400" dirty="0" smtClean="0">
                <a:solidFill>
                  <a:schemeClr val="bg1"/>
                </a:solidFill>
              </a:rPr>
              <a:t>tevoren </a:t>
            </a:r>
            <a:r>
              <a:rPr lang="nl-NL" sz="1400" dirty="0">
                <a:solidFill>
                  <a:schemeClr val="bg1"/>
                </a:solidFill>
              </a:rPr>
              <a:t>te </a:t>
            </a:r>
            <a:r>
              <a:rPr lang="nl-NL" sz="1400" dirty="0" smtClean="0">
                <a:solidFill>
                  <a:schemeClr val="bg1"/>
                </a:solidFill>
              </a:rPr>
              <a:t>vragen.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440" y="2717319"/>
            <a:ext cx="2314089" cy="28198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4651" y="3013933"/>
            <a:ext cx="11020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 smtClean="0">
                <a:solidFill>
                  <a:schemeClr val="bg1"/>
                </a:solidFill>
              </a:rPr>
              <a:t>Verzeker </a:t>
            </a:r>
            <a:r>
              <a:rPr lang="nl-NL" sz="1400" dirty="0">
                <a:solidFill>
                  <a:schemeClr val="bg1"/>
                </a:solidFill>
              </a:rPr>
              <a:t>u er eerst van dat </a:t>
            </a:r>
            <a:r>
              <a:rPr lang="nl-NL" sz="1400" dirty="0" smtClean="0">
                <a:solidFill>
                  <a:schemeClr val="bg1"/>
                </a:solidFill>
              </a:rPr>
              <a:t>uw </a:t>
            </a:r>
            <a:r>
              <a:rPr lang="nl-NL" sz="1400" dirty="0">
                <a:solidFill>
                  <a:schemeClr val="bg1"/>
                </a:solidFill>
              </a:rPr>
              <a:t>school lid is van DMS </a:t>
            </a:r>
            <a:r>
              <a:rPr lang="nl-NL" sz="1400" dirty="0" smtClean="0">
                <a:solidFill>
                  <a:schemeClr val="bg1"/>
                </a:solidFill>
              </a:rPr>
              <a:t>educatief, voordat u lesmaterialen kopieert!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70382" y="324578"/>
            <a:ext cx="4267283" cy="24077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73116" y="3113323"/>
            <a:ext cx="2534436" cy="263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7914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3096"/>
    </mc:Choice>
    <mc:Fallback>
      <p:transition spd="slow" advTm="43096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8482"/>
            <a:ext cx="12309632" cy="694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8420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217"/>
    </mc:Choice>
    <mc:Fallback>
      <p:transition spd="slow" advTm="4217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8954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2208"/>
    </mc:Choice>
    <mc:Fallback>
      <p:transition spd="slow" advTm="12208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309329" cy="694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8872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195"/>
    </mc:Choice>
    <mc:Fallback>
      <p:transition spd="slow" advTm="5195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9772" y="0"/>
            <a:ext cx="12294589" cy="693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4335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4020"/>
    </mc:Choice>
    <mc:Fallback>
      <p:transition spd="slow" advTm="1402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265104" cy="691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5527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962"/>
    </mc:Choice>
    <mc:Fallback>
      <p:transition spd="slow" advTm="9962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107</Words>
  <Application>Microsoft Office PowerPoint</Application>
  <PresentationFormat>Aangepast</PresentationFormat>
  <Paragraphs>12</Paragraphs>
  <Slides>45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45</vt:i4>
      </vt:variant>
    </vt:vector>
  </HeadingPairs>
  <TitlesOfParts>
    <vt:vector size="46" baseType="lpstr">
      <vt:lpstr>Office Theme</vt:lpstr>
      <vt:lpstr>Dia 1</vt:lpstr>
      <vt:lpstr>Dia 2</vt:lpstr>
      <vt:lpstr>Dia 3</vt:lpstr>
      <vt:lpstr>Dia 4</vt:lpstr>
      <vt:lpstr>Dia 5</vt:lpstr>
      <vt:lpstr>Dia 6</vt:lpstr>
      <vt:lpstr>Dia 7</vt:lpstr>
      <vt:lpstr>Dia 8</vt:lpstr>
      <vt:lpstr>Dia 9</vt:lpstr>
      <vt:lpstr>Dia 10</vt:lpstr>
      <vt:lpstr>Dia 11</vt:lpstr>
      <vt:lpstr>Dia 12</vt:lpstr>
      <vt:lpstr>Dia 13</vt:lpstr>
      <vt:lpstr>Dia 14</vt:lpstr>
      <vt:lpstr>Dia 15</vt:lpstr>
      <vt:lpstr>Dia 16</vt:lpstr>
      <vt:lpstr>Dia 17</vt:lpstr>
      <vt:lpstr>Dia 18</vt:lpstr>
      <vt:lpstr>Dia 19</vt:lpstr>
      <vt:lpstr>Dia 20</vt:lpstr>
      <vt:lpstr>Dia 21</vt:lpstr>
      <vt:lpstr>Dia 22</vt:lpstr>
      <vt:lpstr>Dia 23</vt:lpstr>
      <vt:lpstr>Dia 24</vt:lpstr>
      <vt:lpstr>Dia 25</vt:lpstr>
      <vt:lpstr>Dia 26</vt:lpstr>
      <vt:lpstr>Dia 27</vt:lpstr>
      <vt:lpstr>Dia 28</vt:lpstr>
      <vt:lpstr>Dia 29</vt:lpstr>
      <vt:lpstr>Dia 30</vt:lpstr>
      <vt:lpstr>Dia 31</vt:lpstr>
      <vt:lpstr>Dia 32</vt:lpstr>
      <vt:lpstr>Dia 33</vt:lpstr>
      <vt:lpstr>Dia 34</vt:lpstr>
      <vt:lpstr>Dia 35</vt:lpstr>
      <vt:lpstr>Dia 36</vt:lpstr>
      <vt:lpstr>Dia 37</vt:lpstr>
      <vt:lpstr>Dia 38</vt:lpstr>
      <vt:lpstr>Dia 39</vt:lpstr>
      <vt:lpstr>Dia 40</vt:lpstr>
      <vt:lpstr>Dia 41</vt:lpstr>
      <vt:lpstr>Dia 42</vt:lpstr>
      <vt:lpstr>Dia 43</vt:lpstr>
      <vt:lpstr>Dia 44</vt:lpstr>
      <vt:lpstr>Dia 45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Gebruiker</dc:creator>
  <cp:lastModifiedBy>Gebruiker</cp:lastModifiedBy>
  <cp:revision>12</cp:revision>
  <dcterms:created xsi:type="dcterms:W3CDTF">2018-08-27T06:11:28Z</dcterms:created>
  <dcterms:modified xsi:type="dcterms:W3CDTF">2020-09-09T18:37:21Z</dcterms:modified>
</cp:coreProperties>
</file>