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85" r:id="rId8"/>
    <p:sldId id="262" r:id="rId9"/>
    <p:sldId id="263" r:id="rId10"/>
    <p:sldId id="265" r:id="rId11"/>
    <p:sldId id="269" r:id="rId12"/>
    <p:sldId id="264" r:id="rId13"/>
    <p:sldId id="268" r:id="rId14"/>
    <p:sldId id="271" r:id="rId15"/>
    <p:sldId id="266" r:id="rId16"/>
    <p:sldId id="267" r:id="rId17"/>
    <p:sldId id="281" r:id="rId18"/>
    <p:sldId id="28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24-8-2016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3120" y="474975"/>
            <a:ext cx="7206560" cy="70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Pesten is ongewenst gedrag!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80" y="1487977"/>
            <a:ext cx="9144000" cy="3820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9685" y="5521776"/>
            <a:ext cx="548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b="1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Wanneer </a:t>
            </a:r>
            <a:r>
              <a:rPr lang="nl-NL" sz="3200" b="1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 </a:t>
            </a:r>
            <a:r>
              <a:rPr lang="nl-NL" sz="3200" b="1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iemand?</a:t>
            </a:r>
          </a:p>
        </p:txBody>
      </p:sp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647" y="1218099"/>
            <a:ext cx="10751277" cy="836912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zelf vaak niet eens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heeft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dat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2411355"/>
            <a:ext cx="3883601" cy="404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4345" y="276981"/>
            <a:ext cx="3054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8089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871" y="1197032"/>
            <a:ext cx="10382595" cy="906088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zijn gedrag niet als pesten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2982790"/>
            <a:ext cx="10058400" cy="3383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907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76" y="1147155"/>
            <a:ext cx="11172304" cy="923021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bijna altijd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ontkent dat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gepest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0" y="2613314"/>
            <a:ext cx="3802980" cy="3863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20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649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997" y="1394234"/>
            <a:ext cx="11607647" cy="1047399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zich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schuldig voelt over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pestgedrag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2" y="3366654"/>
            <a:ext cx="10058400" cy="24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47" y="966259"/>
            <a:ext cx="10989427" cy="980902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edereen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 eens met pesten te maken krijgt?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9" y="2776452"/>
            <a:ext cx="3735245" cy="3703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7011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87" y="1080655"/>
            <a:ext cx="11605310" cy="1054638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niet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kinderen,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maar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volwassenen pesten?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9" y="2354553"/>
            <a:ext cx="7328413" cy="4190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5070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808" y="986828"/>
            <a:ext cx="11425034" cy="1914314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 gebeurt waar mensen samen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zijn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zoals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school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het werk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buurt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de media, bij een sportvereniging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zelfs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bejaardentehuizen?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" y="4064924"/>
            <a:ext cx="10058400" cy="2299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735" y="276981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</a:t>
            </a:r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6865" y="527279"/>
            <a:ext cx="7739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/>
              <a:t>Werk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</a:t>
            </a:r>
            <a:r>
              <a:rPr lang="nl-NL" sz="4000" dirty="0" smtClean="0"/>
              <a:t> verder in het werkboekje.</a:t>
            </a:r>
            <a:endParaRPr lang="nl-N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51" y="1513600"/>
            <a:ext cx="3695234" cy="52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412" y="5308266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heb ik nu even pauze!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64" y="3481192"/>
            <a:ext cx="3865418" cy="315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0" y="620654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je iets niet weet probeer het dan op te zoeken op de posters in de klas.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2" y="2119350"/>
            <a:ext cx="7312435" cy="24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775" y="575697"/>
            <a:ext cx="9871335" cy="75433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2156515"/>
            <a:ext cx="9048262" cy="37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4905" y="4862817"/>
            <a:ext cx="55996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buitensluit.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688" y="889019"/>
            <a:ext cx="69288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Lelijke dingen zegt of doet.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6" y="3886713"/>
            <a:ext cx="3765520" cy="27523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689" y="2875918"/>
            <a:ext cx="7300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Krabt, bijt, schopt of slaat.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68" y="997306"/>
            <a:ext cx="4485619" cy="26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90851" y="1563206"/>
            <a:ext cx="86951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angstig of verdrietig maakt.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0851" y="2778292"/>
            <a:ext cx="6331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bespot en treitert.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95307" y="4103855"/>
            <a:ext cx="8375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Over grenzen van anderen gaat.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1" y="4147633"/>
            <a:ext cx="3715253" cy="2540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8" y="1318353"/>
            <a:ext cx="3341582" cy="2524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39665" y="400295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35843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914" y="1901646"/>
            <a:ext cx="11252719" cy="1131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overhaalt of dwingt om mee te doen.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914" y="873392"/>
            <a:ext cx="10487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maakt en anderen uitlacht.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914" y="2926352"/>
            <a:ext cx="8098971" cy="113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laat pesten.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60" y="3092890"/>
            <a:ext cx="4204775" cy="3685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0234" y="355777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22190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7658" y="2765264"/>
            <a:ext cx="11559542" cy="216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Gevoelige of persoonlijke informatie via internet of     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andere media verspreidt en daarmee anderen in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verlegenheid brengt.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58" y="5095702"/>
            <a:ext cx="11626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Haatmail of roddels via mail, SMS of internet stuurt of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doorstuurt.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382675"/>
            <a:ext cx="3740728" cy="25727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658" y="734057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576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780" y="39202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0945" y="1155599"/>
            <a:ext cx="11435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Een grote mond heeft tegen volwassenen en 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probeert ze in verlegenheid te brengen.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727" y="5166372"/>
            <a:ext cx="11587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of gevatte opmerkingen maakt om zo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 les van een docent te verstoren.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28" y="2198220"/>
            <a:ext cx="2922422" cy="2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93" y="991230"/>
            <a:ext cx="5624900" cy="38182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65992" y="4809475"/>
            <a:ext cx="71170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 ik hier nu iemand die pest?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00" y="5210233"/>
            <a:ext cx="10382595" cy="663301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verdriet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veroorzaakt?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70" y="1076712"/>
            <a:ext cx="3737121" cy="3615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14418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268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 pesten veel verdriet veroorzaakt?</vt:lpstr>
      <vt:lpstr>... een pestkop zelf vaak niet eens door heeft     dat hij pest?</vt:lpstr>
      <vt:lpstr>... een pestkop zijn gedrag niet als pesten ziet?</vt:lpstr>
      <vt:lpstr>... een pestkop bijna altijd ontkent dat hij gepest     heeft?</vt:lpstr>
      <vt:lpstr>... een pestkop zich niet schuldig voelt over zijn pestgedrag?</vt:lpstr>
      <vt:lpstr> ... iedereen wel eens met pesten te maken krijgt?</vt:lpstr>
      <vt:lpstr>... niet alleen kinderen,      maar ook volwassenen pesten?</vt:lpstr>
      <vt:lpstr>... pesten overal gebeurt waar mensen samen       zijn zoals op school, op het werk, in de buurt,      in de media, bij een sportvereniging en zelfs      in bejaardentehuizen?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96</cp:revision>
  <dcterms:created xsi:type="dcterms:W3CDTF">2016-07-27T10:00:54Z</dcterms:created>
  <dcterms:modified xsi:type="dcterms:W3CDTF">2016-08-24T06:04:55Z</dcterms:modified>
</cp:coreProperties>
</file>